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1C512-4987-41CC-9A8C-0B3BCCB0157C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2734B-D50F-4BD4-A3F2-ED8A2C682DD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0042"/>
            <a:ext cx="6400800" cy="513875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6: </a:t>
            </a:r>
            <a:r>
              <a:rPr lang="ru-RU" b="1" dirty="0" err="1" smtClean="0">
                <a:solidFill>
                  <a:schemeClr val="tx1"/>
                </a:solidFill>
              </a:rPr>
              <a:t>Температуралық айырмашылық әдісі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TD Learning)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Температуралық айырмашылық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TD) </a:t>
            </a:r>
            <a:r>
              <a:rPr lang="ru-RU" dirty="0" err="1" smtClean="0">
                <a:solidFill>
                  <a:schemeClr val="tx1"/>
                </a:solidFill>
              </a:rPr>
              <a:t>әдісін пайдалану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TD(0) </a:t>
            </a:r>
            <a:r>
              <a:rPr lang="ru-RU" dirty="0" err="1" smtClean="0">
                <a:solidFill>
                  <a:schemeClr val="tx1"/>
                </a:solidFill>
              </a:rPr>
              <a:t>алгоритмін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кодтау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TD </a:t>
            </a:r>
            <a:r>
              <a:rPr lang="ru-RU" dirty="0" err="1" smtClean="0">
                <a:solidFill>
                  <a:schemeClr val="tx1"/>
                </a:solidFill>
              </a:rPr>
              <a:t>әдісінің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Monte Carlo </a:t>
            </a:r>
            <a:r>
              <a:rPr lang="ru-RU" dirty="0" err="1" smtClean="0">
                <a:solidFill>
                  <a:schemeClr val="tx1"/>
                </a:solidFill>
              </a:rPr>
              <a:t>әдісімен салыстырмалы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айырмашылығын талдау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TD </a:t>
            </a:r>
            <a:r>
              <a:rPr lang="ru-RU" dirty="0" err="1" smtClean="0">
                <a:solidFill>
                  <a:schemeClr val="tx1"/>
                </a:solidFill>
              </a:rPr>
              <a:t>алгоритмінің тиімділігін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тексеру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үшін агентті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үйрету.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2024-09-07T08:21:23Z</dcterms:created>
  <dcterms:modified xsi:type="dcterms:W3CDTF">2024-09-07T08:22:01Z</dcterms:modified>
</cp:coreProperties>
</file>